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6" r:id="rId3"/>
    <p:sldId id="257" r:id="rId4"/>
    <p:sldId id="264" r:id="rId5"/>
    <p:sldId id="260" r:id="rId6"/>
    <p:sldId id="258" r:id="rId7"/>
    <p:sldId id="261" r:id="rId8"/>
    <p:sldId id="262" r:id="rId9"/>
    <p:sldId id="263" r:id="rId10"/>
    <p:sldId id="273" r:id="rId11"/>
    <p:sldId id="265" r:id="rId12"/>
    <p:sldId id="267" r:id="rId13"/>
    <p:sldId id="268" r:id="rId14"/>
    <p:sldId id="269" r:id="rId15"/>
    <p:sldId id="270" r:id="rId16"/>
    <p:sldId id="274" r:id="rId17"/>
    <p:sldId id="275" r:id="rId18"/>
    <p:sldId id="271" r:id="rId19"/>
    <p:sldId id="272" r:id="rId20"/>
    <p:sldId id="276" r:id="rId21"/>
    <p:sldId id="278" r:id="rId22"/>
    <p:sldId id="277" r:id="rId23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57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89C15-0947-42FC-AD56-FB5DDE7217EC}" type="datetimeFigureOut">
              <a:rPr lang="en-GB" smtClean="0"/>
              <a:pPr/>
              <a:t>30/09/2012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46EAE-07B9-417C-B856-27DDC07DFF7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35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2B37B-AC1C-4068-AECD-C182BF4976E3}" type="datetimeFigureOut">
              <a:rPr lang="en-GB" smtClean="0"/>
              <a:t>30/09/2012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6D812B-5BF5-4DB7-A84D-86BD749B65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76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Lucida Sans Unicode" pitchFamily="34" charset="0"/>
                <a:cs typeface="Lucida Sans Unicode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Lucida Sans Unicode" pitchFamily="34" charset="0"/>
                <a:cs typeface="Lucida Sans Unicode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4C4F81-AC2C-49AA-AD84-D09A80AF3708}" type="datetimeFigureOut">
              <a:rPr lang="en-GB" smtClean="0"/>
              <a:pPr/>
              <a:t>30/09/2012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983CE-4B89-4025-B335-AE7B0709F1C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4C4F81-AC2C-49AA-AD84-D09A80AF3708}" type="datetimeFigureOut">
              <a:rPr lang="en-GB" smtClean="0"/>
              <a:pPr/>
              <a:t>30/09/2012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983CE-4B89-4025-B335-AE7B0709F1C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28600"/>
            <a:ext cx="21717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28600"/>
            <a:ext cx="63627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4C4F81-AC2C-49AA-AD84-D09A80AF3708}" type="datetimeFigureOut">
              <a:rPr lang="en-GB" smtClean="0"/>
              <a:pPr/>
              <a:t>30/09/2012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983CE-4B89-4025-B335-AE7B0709F1C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4C4F81-AC2C-49AA-AD84-D09A80AF3708}" type="datetimeFigureOut">
              <a:rPr lang="en-GB" smtClean="0"/>
              <a:pPr/>
              <a:t>30/09/2012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983CE-4B89-4025-B335-AE7B0709F1C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4C4F81-AC2C-49AA-AD84-D09A80AF3708}" type="datetimeFigureOut">
              <a:rPr lang="en-GB" smtClean="0"/>
              <a:pPr/>
              <a:t>30/09/2012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983CE-4B89-4025-B335-AE7B0709F1C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00200"/>
            <a:ext cx="42672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2672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4C4F81-AC2C-49AA-AD84-D09A80AF3708}" type="datetimeFigureOut">
              <a:rPr lang="en-GB" smtClean="0"/>
              <a:pPr/>
              <a:t>30/09/2012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983CE-4B89-4025-B335-AE7B0709F1C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4C4F81-AC2C-49AA-AD84-D09A80AF3708}" type="datetimeFigureOut">
              <a:rPr lang="en-GB" smtClean="0"/>
              <a:pPr/>
              <a:t>30/09/2012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983CE-4B89-4025-B335-AE7B0709F1C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4C4F81-AC2C-49AA-AD84-D09A80AF3708}" type="datetimeFigureOut">
              <a:rPr lang="en-GB" smtClean="0"/>
              <a:pPr/>
              <a:t>30/09/2012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983CE-4B89-4025-B335-AE7B0709F1C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4C4F81-AC2C-49AA-AD84-D09A80AF3708}" type="datetimeFigureOut">
              <a:rPr lang="en-GB" smtClean="0"/>
              <a:pPr/>
              <a:t>30/09/2012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983CE-4B89-4025-B335-AE7B0709F1C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4C4F81-AC2C-49AA-AD84-D09A80AF3708}" type="datetimeFigureOut">
              <a:rPr lang="en-GB" smtClean="0"/>
              <a:pPr/>
              <a:t>30/09/2012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983CE-4B89-4025-B335-AE7B0709F1C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4C4F81-AC2C-49AA-AD84-D09A80AF3708}" type="datetimeFigureOut">
              <a:rPr lang="en-GB" smtClean="0"/>
              <a:pPr/>
              <a:t>30/09/2012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983CE-4B89-4025-B335-AE7B0709F1C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411760" y="228600"/>
            <a:ext cx="446449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600200"/>
            <a:ext cx="8686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charset="0"/>
              </a:defRPr>
            </a:lvl1pPr>
          </a:lstStyle>
          <a:p>
            <a:fld id="{FF4C4F81-AC2C-49AA-AD84-D09A80AF3708}" type="datetimeFigureOut">
              <a:rPr lang="en-GB" smtClean="0"/>
              <a:pPr/>
              <a:t>30/09/2012</a:t>
            </a:fld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charset="0"/>
              </a:defRPr>
            </a:lvl1pPr>
          </a:lstStyle>
          <a:p>
            <a:fld id="{E50983CE-4B89-4025-B335-AE7B0709F1C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304800"/>
            <a:ext cx="2425700" cy="736600"/>
          </a:xfrm>
          <a:prstGeom prst="rect">
            <a:avLst/>
          </a:prstGeom>
          <a:noFill/>
        </p:spPr>
      </p:pic>
      <p:pic>
        <p:nvPicPr>
          <p:cNvPr id="46082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96850"/>
            <a:ext cx="2143125" cy="952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 Unicode" pitchFamily="34" charset="0"/>
          <a:ea typeface="+mj-ea"/>
          <a:cs typeface="Lucida Sans Unicode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Lucida Sans Unicode" pitchFamily="34" charset="0"/>
          <a:ea typeface="+mn-ea"/>
          <a:cs typeface="Lucida Sans Unicode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Lucida Sans Unicode" pitchFamily="34" charset="0"/>
          <a:cs typeface="Lucida Sans Unicode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Lucida Sans Unicode" pitchFamily="34" charset="0"/>
          <a:cs typeface="Lucida Sans Unicode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Lucida Sans Unicode" pitchFamily="34" charset="0"/>
          <a:cs typeface="Lucida Sans Unicode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Lucida Sans Unicode" pitchFamily="34" charset="0"/>
          <a:cs typeface="Lucida Sans Unicode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1700809"/>
            <a:ext cx="8496944" cy="1899642"/>
          </a:xfrm>
        </p:spPr>
        <p:txBody>
          <a:bodyPr/>
          <a:lstStyle/>
          <a:p>
            <a:r>
              <a:rPr lang="en-GB" dirty="0" smtClean="0"/>
              <a:t>RepRap Evolution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592" y="3886200"/>
            <a:ext cx="7560840" cy="1752600"/>
          </a:xfrm>
        </p:spPr>
        <p:txBody>
          <a:bodyPr/>
          <a:lstStyle/>
          <a:p>
            <a:r>
              <a:rPr lang="en-GB" dirty="0" smtClean="0"/>
              <a:t>Andy Kirby</a:t>
            </a:r>
          </a:p>
          <a:p>
            <a:r>
              <a:rPr lang="en-GB" dirty="0" smtClean="0"/>
              <a:t>&amp; </a:t>
            </a:r>
          </a:p>
          <a:p>
            <a:r>
              <a:rPr lang="en-GB" dirty="0" smtClean="0"/>
              <a:t>Chris &amp; Mary Palmer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101 </a:t>
            </a:r>
            <a:r>
              <a:rPr lang="en-GB" dirty="0" err="1" smtClean="0"/>
              <a:t>Mendels</a:t>
            </a:r>
            <a:r>
              <a:rPr lang="en-GB" dirty="0" smtClean="0"/>
              <a:t>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Up to Dec 2010</a:t>
            </a:r>
            <a:endParaRPr lang="en-GB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854" y="2221185"/>
            <a:ext cx="6096000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2497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760" y="5760"/>
            <a:ext cx="4464496" cy="974968"/>
          </a:xfrm>
        </p:spPr>
        <p:txBody>
          <a:bodyPr/>
          <a:lstStyle/>
          <a:p>
            <a:r>
              <a:rPr lang="en-GB" dirty="0" smtClean="0"/>
              <a:t>Mendel90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1" y="762642"/>
            <a:ext cx="4464496" cy="5978726"/>
          </a:xfrm>
        </p:spPr>
      </p:pic>
    </p:spTree>
    <p:extLst>
      <p:ext uri="{BB962C8B-B14F-4D97-AF65-F5344CB8AC3E}">
        <p14:creationId xmlns:p14="http://schemas.microsoft.com/office/powerpoint/2010/main" val="1541146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Mendel90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Optimised kit-based design</a:t>
            </a:r>
          </a:p>
          <a:p>
            <a:pPr lvl="1"/>
            <a:r>
              <a:rPr lang="en-GB" dirty="0" smtClean="0"/>
              <a:t>More suitable for entry level 3D printing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A robust solid structure</a:t>
            </a:r>
          </a:p>
          <a:p>
            <a:endParaRPr lang="en-GB" dirty="0" smtClean="0"/>
          </a:p>
          <a:p>
            <a:r>
              <a:rPr lang="en-GB" dirty="0" smtClean="0"/>
              <a:t>Self aligning</a:t>
            </a:r>
          </a:p>
          <a:p>
            <a:endParaRPr lang="en-GB" dirty="0"/>
          </a:p>
          <a:p>
            <a:r>
              <a:rPr lang="en-GB" dirty="0" smtClean="0"/>
              <a:t>The result of evolutionary design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7206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Uses of 3D Printing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1484784"/>
            <a:ext cx="8087816" cy="4495800"/>
          </a:xfrm>
        </p:spPr>
        <p:txBody>
          <a:bodyPr/>
          <a:lstStyle/>
          <a:p>
            <a:r>
              <a:rPr lang="en-GB" dirty="0" smtClean="0"/>
              <a:t>Decorative pieces</a:t>
            </a:r>
          </a:p>
          <a:p>
            <a:endParaRPr lang="en-GB" dirty="0"/>
          </a:p>
          <a:p>
            <a:r>
              <a:rPr lang="en-GB" dirty="0" smtClean="0"/>
              <a:t>Useful items</a:t>
            </a:r>
          </a:p>
          <a:p>
            <a:endParaRPr lang="en-GB" dirty="0"/>
          </a:p>
          <a:p>
            <a:r>
              <a:rPr lang="en-GB" dirty="0" smtClean="0"/>
              <a:t>Fixing things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Unique structures</a:t>
            </a:r>
          </a:p>
          <a:p>
            <a:endParaRPr lang="en-GB" dirty="0"/>
          </a:p>
          <a:p>
            <a:r>
              <a:rPr lang="en-GB" dirty="0"/>
              <a:t>Engineered pieces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143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Decorative Pieces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2" t="22267" r="2952" b="25514"/>
          <a:stretch/>
        </p:blipFill>
        <p:spPr>
          <a:xfrm rot="16200000">
            <a:off x="5455747" y="3125357"/>
            <a:ext cx="4730350" cy="2321377"/>
          </a:xfrm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597" y="2887022"/>
            <a:ext cx="3405267" cy="299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4" t="11752" r="14053" b="24600"/>
          <a:stretch/>
        </p:blipFill>
        <p:spPr>
          <a:xfrm rot="16200000">
            <a:off x="-148878" y="1555338"/>
            <a:ext cx="332107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38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Useful Items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4" t="24039" r="9666" b="17012"/>
          <a:stretch/>
        </p:blipFill>
        <p:spPr>
          <a:xfrm>
            <a:off x="974999" y="1757922"/>
            <a:ext cx="3384001" cy="1971670"/>
          </a:xfrm>
        </p:spPr>
      </p:pic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406729"/>
            <a:ext cx="2525376" cy="2051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1" t="21178" r="23338" b="28850"/>
          <a:stretch/>
        </p:blipFill>
        <p:spPr>
          <a:xfrm rot="16200000">
            <a:off x="6219146" y="1860843"/>
            <a:ext cx="2402894" cy="2349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4" t="19192" r="26401" b="22821"/>
          <a:stretch/>
        </p:blipFill>
        <p:spPr>
          <a:xfrm rot="16200000">
            <a:off x="6346753" y="4060743"/>
            <a:ext cx="2147679" cy="234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24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Useful Items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17605" r="19895" b="11034"/>
          <a:stretch/>
        </p:blipFill>
        <p:spPr>
          <a:xfrm>
            <a:off x="6083108" y="1268760"/>
            <a:ext cx="2905462" cy="26444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5" t="30500" r="14625" b="27334"/>
          <a:stretch/>
        </p:blipFill>
        <p:spPr>
          <a:xfrm rot="16200000">
            <a:off x="-904997" y="2589332"/>
            <a:ext cx="4909154" cy="2484032"/>
          </a:xfrm>
          <a:prstGeom prst="rect">
            <a:avLst/>
          </a:prstGeom>
        </p:spPr>
      </p:pic>
      <p:pic>
        <p:nvPicPr>
          <p:cNvPr id="3074" name="Picture 2" descr="E:\DCIM\100CASIO\CIMG067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6" t="13073" r="20034" b="12450"/>
          <a:stretch/>
        </p:blipFill>
        <p:spPr bwMode="auto">
          <a:xfrm>
            <a:off x="2915816" y="3913252"/>
            <a:ext cx="3094159" cy="278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717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Fixing Things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282283"/>
            <a:ext cx="3618864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64825"/>
            <a:ext cx="3816424" cy="31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E:\DCIM\100CASIO\CIMG067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56" t="24667" r="24445" b="10166"/>
          <a:stretch/>
        </p:blipFill>
        <p:spPr bwMode="auto">
          <a:xfrm>
            <a:off x="395536" y="1397641"/>
            <a:ext cx="1861944" cy="505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262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Unique Structures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9" t="20339" r="20446" b="15339"/>
          <a:stretch/>
        </p:blipFill>
        <p:spPr>
          <a:xfrm>
            <a:off x="179512" y="1484785"/>
            <a:ext cx="2759642" cy="230425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1" t="19000" r="31874" b="18834"/>
          <a:stretch/>
        </p:blipFill>
        <p:spPr>
          <a:xfrm rot="16200000">
            <a:off x="6222771" y="1418189"/>
            <a:ext cx="2594956" cy="2872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4" t="27333" r="21376" b="30667"/>
          <a:stretch/>
        </p:blipFill>
        <p:spPr>
          <a:xfrm rot="16200000">
            <a:off x="1996843" y="2855584"/>
            <a:ext cx="500634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04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Engineered Pieces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0" t="26950" r="22352" b="27287"/>
          <a:stretch/>
        </p:blipFill>
        <p:spPr>
          <a:xfrm>
            <a:off x="179512" y="1628800"/>
            <a:ext cx="3348990" cy="2057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0" t="13500" r="16000" b="20334"/>
          <a:stretch/>
        </p:blipFill>
        <p:spPr>
          <a:xfrm>
            <a:off x="3923928" y="1628800"/>
            <a:ext cx="4621128" cy="3611393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0" t="44853" r="34614" b="36225"/>
          <a:stretch/>
        </p:blipFill>
        <p:spPr bwMode="auto">
          <a:xfrm>
            <a:off x="467544" y="3881605"/>
            <a:ext cx="2894052" cy="2808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094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Evolution of the RepRap and 3D printing</a:t>
            </a:r>
          </a:p>
          <a:p>
            <a:endParaRPr lang="en-GB" dirty="0" smtClean="0"/>
          </a:p>
          <a:p>
            <a:r>
              <a:rPr lang="en-GB" dirty="0" smtClean="0"/>
              <a:t>The Mendel90 Design</a:t>
            </a:r>
            <a:endParaRPr lang="en-GB" dirty="0"/>
          </a:p>
          <a:p>
            <a:endParaRPr lang="en-GB" dirty="0"/>
          </a:p>
          <a:p>
            <a:r>
              <a:rPr lang="en-GB" dirty="0" smtClean="0"/>
              <a:t>Uses of 3D printing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176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2132856"/>
            <a:ext cx="8686800" cy="2448272"/>
          </a:xfrm>
        </p:spPr>
        <p:txBody>
          <a:bodyPr/>
          <a:lstStyle/>
          <a:p>
            <a:endParaRPr lang="en-GB" dirty="0"/>
          </a:p>
          <a:p>
            <a:pPr marL="0" indent="0" algn="ctr">
              <a:buNone/>
            </a:pPr>
            <a:r>
              <a:rPr lang="en-GB" dirty="0" smtClean="0"/>
              <a:t>What do you think you will use your Mendel90 3D printer for?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729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648" y="2204864"/>
            <a:ext cx="6840760" cy="3052936"/>
          </a:xfrm>
        </p:spPr>
        <p:txBody>
          <a:bodyPr/>
          <a:lstStyle/>
          <a:p>
            <a:pPr marL="0" indent="0">
              <a:buNone/>
            </a:pPr>
            <a:r>
              <a:rPr lang="en-GB" sz="3600" dirty="0" smtClean="0"/>
              <a:t>I think that you all know </a:t>
            </a:r>
          </a:p>
          <a:p>
            <a:pPr marL="0" indent="0">
              <a:buNone/>
            </a:pPr>
            <a:r>
              <a:rPr lang="en-GB" sz="3600" dirty="0" smtClean="0"/>
              <a:t>Chris makes things in plastic</a:t>
            </a:r>
          </a:p>
          <a:p>
            <a:pPr marL="0" indent="0">
              <a:buNone/>
            </a:pPr>
            <a:r>
              <a:rPr lang="en-GB" sz="3600" dirty="0" smtClean="0"/>
              <a:t>Now you </a:t>
            </a:r>
            <a:r>
              <a:rPr lang="en-GB" sz="3600" dirty="0" smtClean="0"/>
              <a:t>will be able to </a:t>
            </a:r>
            <a:r>
              <a:rPr lang="en-GB" sz="3600" dirty="0" smtClean="0"/>
              <a:t>do it</a:t>
            </a:r>
          </a:p>
          <a:p>
            <a:pPr marL="0" indent="0">
              <a:buNone/>
            </a:pPr>
            <a:r>
              <a:rPr lang="en-GB" sz="3600" dirty="0" smtClean="0"/>
              <a:t>We think it is fantastic!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372023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Any 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2481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RepRap Origins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2399184" cy="4925144"/>
          </a:xfrm>
        </p:spPr>
        <p:txBody>
          <a:bodyPr/>
          <a:lstStyle/>
          <a:p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Original Darwin</a:t>
            </a:r>
            <a:endParaRPr lang="en-GB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916832"/>
            <a:ext cx="6552728" cy="470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7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smtClean="0"/>
              <a:t>Adrian Bowyer – University of Bath</a:t>
            </a:r>
            <a:endParaRPr lang="en-GB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01" y="2420888"/>
            <a:ext cx="8769735" cy="4165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05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2400300" cy="4495800"/>
          </a:xfrm>
        </p:spPr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Original Mendel</a:t>
            </a:r>
            <a:endParaRPr lang="en-GB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0"/>
          <a:stretch/>
        </p:blipFill>
        <p:spPr bwMode="auto">
          <a:xfrm>
            <a:off x="2915816" y="1386715"/>
            <a:ext cx="5687516" cy="5399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7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2543200" cy="4781128"/>
          </a:xfrm>
        </p:spPr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Original</a:t>
            </a:r>
          </a:p>
          <a:p>
            <a:pPr marL="0" indent="0">
              <a:buNone/>
            </a:pPr>
            <a:r>
              <a:rPr lang="en-GB" dirty="0" smtClean="0"/>
              <a:t>Sells Huxley</a:t>
            </a:r>
            <a:endParaRPr lang="en-GB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916832"/>
            <a:ext cx="6216691" cy="4662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290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2903240" cy="4781128"/>
          </a:xfrm>
        </p:spPr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 smtClean="0"/>
              <a:t>Prusa</a:t>
            </a:r>
            <a:r>
              <a:rPr lang="en-GB" dirty="0" smtClean="0"/>
              <a:t> Mendel</a:t>
            </a:r>
            <a:endParaRPr lang="en-GB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312014"/>
            <a:ext cx="5106869" cy="5443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860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2615208" cy="4637112"/>
          </a:xfrm>
        </p:spPr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RepRap</a:t>
            </a:r>
          </a:p>
          <a:p>
            <a:pPr marL="0" indent="0">
              <a:buNone/>
            </a:pPr>
            <a:r>
              <a:rPr lang="en-GB" dirty="0" smtClean="0"/>
              <a:t>Pro Huxley</a:t>
            </a:r>
            <a:endParaRPr lang="en-GB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186" y="1268760"/>
            <a:ext cx="4890314" cy="5345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436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Commercial Machines</a:t>
            </a:r>
            <a:endParaRPr lang="en-GB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0" t="15333" r="10100"/>
          <a:stretch/>
        </p:blipFill>
        <p:spPr bwMode="auto">
          <a:xfrm>
            <a:off x="4139952" y="1683246"/>
            <a:ext cx="4816594" cy="4122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39952" y="1684890"/>
            <a:ext cx="20162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/>
              <a:t>http://www.makerbot.com/</a:t>
            </a: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1" t="11200" r="13871" b="16401"/>
          <a:stretch/>
        </p:blipFill>
        <p:spPr bwMode="auto">
          <a:xfrm>
            <a:off x="107504" y="1946500"/>
            <a:ext cx="3744416" cy="475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5221" y="6445830"/>
            <a:ext cx="21387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https://shop.ultimaker.com/en/</a:t>
            </a:r>
          </a:p>
        </p:txBody>
      </p:sp>
    </p:spTree>
    <p:extLst>
      <p:ext uri="{BB962C8B-B14F-4D97-AF65-F5344CB8AC3E}">
        <p14:creationId xmlns:p14="http://schemas.microsoft.com/office/powerpoint/2010/main" val="366086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IST">
  <a:themeElements>
    <a:clrScheme name="Default Design 1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JKSITraN</Template>
  <TotalTime>889</TotalTime>
  <Words>152</Words>
  <Application>Microsoft Office PowerPoint</Application>
  <PresentationFormat>On-screen Show (4:3)</PresentationFormat>
  <Paragraphs>69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GIST</vt:lpstr>
      <vt:lpstr>RepRap Evolution</vt:lpstr>
      <vt:lpstr>Overview</vt:lpstr>
      <vt:lpstr>RepRap Origins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Commercial Machines</vt:lpstr>
      <vt:lpstr>101 Mendels!</vt:lpstr>
      <vt:lpstr>Mendel90</vt:lpstr>
      <vt:lpstr>Mendel90</vt:lpstr>
      <vt:lpstr>Uses of 3D Printing</vt:lpstr>
      <vt:lpstr>Decorative Pieces</vt:lpstr>
      <vt:lpstr>Useful Items</vt:lpstr>
      <vt:lpstr>Useful Items</vt:lpstr>
      <vt:lpstr>Fixing Things</vt:lpstr>
      <vt:lpstr>Unique Structures</vt:lpstr>
      <vt:lpstr>Engineered Pieces </vt:lpstr>
      <vt:lpstr>Builders</vt:lpstr>
      <vt:lpstr>PowerPoint Presentation</vt:lpstr>
      <vt:lpstr>Any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 Expression Profiling in Amyotrophic Lateral Sclerosis (ALS)</dc:title>
  <dc:creator>Janine kirby</dc:creator>
  <cp:lastModifiedBy>JANINE</cp:lastModifiedBy>
  <cp:revision>97</cp:revision>
  <dcterms:created xsi:type="dcterms:W3CDTF">2011-10-21T12:40:51Z</dcterms:created>
  <dcterms:modified xsi:type="dcterms:W3CDTF">2012-09-30T14:03:15Z</dcterms:modified>
</cp:coreProperties>
</file>